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8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06-03-2026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06-03-2026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06-03-2026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06-03-2026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06-03-2026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06-03-2026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06-03-2026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06-03-2026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06-03-2026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06-03-2026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06-03-2026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3A774-DCEB-4710-B163-0741630EFD8D}" type="datetimeFigureOut">
              <a:rPr lang="en-IN" smtClean="0"/>
              <a:t>06-03-2026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339213"/>
            <a:ext cx="10407446" cy="6297561"/>
          </a:xfrm>
        </p:spPr>
        <p:txBody>
          <a:bodyPr/>
          <a:lstStyle/>
          <a:p>
            <a:r>
              <a:rPr lang="en-IN" dirty="0"/>
              <a:t>                                </a:t>
            </a:r>
            <a:endParaRPr lang="en-IN" u="sng" dirty="0"/>
          </a:p>
        </p:txBody>
      </p:sp>
      <p:sp>
        <p:nvSpPr>
          <p:cNvPr id="4" name="Rectangle 3"/>
          <p:cNvSpPr/>
          <p:nvPr/>
        </p:nvSpPr>
        <p:spPr>
          <a:xfrm>
            <a:off x="5307330" y="958850"/>
            <a:ext cx="1583690" cy="5016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IN" sz="1600" dirty="0">
                <a:solidFill>
                  <a:schemeClr val="tx1"/>
                </a:solidFill>
              </a:rPr>
              <a:t>220/132/33 KV GSS Bhadrak</a:t>
            </a:r>
          </a:p>
        </p:txBody>
      </p:sp>
      <p:sp>
        <p:nvSpPr>
          <p:cNvPr id="5" name="Rectangle 4"/>
          <p:cNvSpPr/>
          <p:nvPr/>
        </p:nvSpPr>
        <p:spPr>
          <a:xfrm>
            <a:off x="2691130" y="2286000"/>
            <a:ext cx="1541780" cy="82613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IN" sz="1600" dirty="0">
                <a:solidFill>
                  <a:schemeClr val="tx1"/>
                </a:solidFill>
              </a:rPr>
              <a:t>400/220/33 KV GSS New Duburi</a:t>
            </a:r>
          </a:p>
        </p:txBody>
      </p:sp>
      <p:sp>
        <p:nvSpPr>
          <p:cNvPr id="6" name="Rectangle 5"/>
          <p:cNvSpPr/>
          <p:nvPr/>
        </p:nvSpPr>
        <p:spPr>
          <a:xfrm>
            <a:off x="8427720" y="2286000"/>
            <a:ext cx="1369695" cy="82613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IN" sz="1600" dirty="0">
                <a:solidFill>
                  <a:schemeClr val="tx1"/>
                </a:solidFill>
              </a:rPr>
              <a:t>220/132/33 KV GSS </a:t>
            </a:r>
            <a:r>
              <a:rPr lang="en-IN" sz="1600" dirty="0" err="1">
                <a:solidFill>
                  <a:schemeClr val="tx1"/>
                </a:solidFill>
              </a:rPr>
              <a:t>Balasore</a:t>
            </a:r>
            <a:endParaRPr lang="en-IN" sz="16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545394" y="3952568"/>
            <a:ext cx="1976282" cy="8554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IN" sz="1600" dirty="0">
                <a:solidFill>
                  <a:schemeClr val="tx1"/>
                </a:solidFill>
              </a:rPr>
              <a:t>220/132/33 KV GSS Dhamara, Balimunda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5903128" y="1455848"/>
            <a:ext cx="3087" cy="978735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232787" y="2448232"/>
            <a:ext cx="1670341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4832152" y="2010248"/>
            <a:ext cx="833116" cy="31349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</a:rPr>
              <a:t>6</a:t>
            </a:r>
            <a:r>
              <a:rPr lang="en-IN" sz="1100" dirty="0">
                <a:solidFill>
                  <a:schemeClr val="tx1"/>
                </a:solidFill>
              </a:rPr>
              <a:t>5.8KM</a:t>
            </a:r>
          </a:p>
          <a:p>
            <a:pPr algn="ctr"/>
            <a:r>
              <a:rPr lang="en-IN" sz="1100" dirty="0">
                <a:solidFill>
                  <a:schemeClr val="tx1"/>
                </a:solidFill>
              </a:rPr>
              <a:t>140MW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753724" y="3100764"/>
            <a:ext cx="947842" cy="322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200" dirty="0">
                <a:solidFill>
                  <a:schemeClr val="tx1"/>
                </a:solidFill>
              </a:rPr>
              <a:t>122.98KM   75MW</a:t>
            </a:r>
            <a:endParaRPr lang="en-IN" sz="2000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50265" y="648970"/>
            <a:ext cx="1307465" cy="3835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BEFORE</a:t>
            </a:r>
          </a:p>
        </p:txBody>
      </p:sp>
      <p:sp>
        <p:nvSpPr>
          <p:cNvPr id="10" name="Rectangle 9"/>
          <p:cNvSpPr/>
          <p:nvPr/>
        </p:nvSpPr>
        <p:spPr>
          <a:xfrm>
            <a:off x="7085629" y="3095102"/>
            <a:ext cx="786580" cy="32858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200" dirty="0">
                <a:solidFill>
                  <a:schemeClr val="tx1"/>
                </a:solidFill>
              </a:rPr>
              <a:t>85.88KM   </a:t>
            </a:r>
          </a:p>
          <a:p>
            <a:pPr algn="ctr"/>
            <a:r>
              <a:rPr lang="en-IN" sz="1200" dirty="0">
                <a:solidFill>
                  <a:schemeClr val="tx1"/>
                </a:solidFill>
              </a:rPr>
              <a:t>12MW</a:t>
            </a:r>
            <a:endParaRPr lang="en-IN" sz="2000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063222" y="2019036"/>
            <a:ext cx="769659" cy="31575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dirty="0">
                <a:solidFill>
                  <a:schemeClr val="tx1"/>
                </a:solidFill>
              </a:rPr>
              <a:t>74.6KM   24MW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6724629" y="1434893"/>
            <a:ext cx="6174" cy="1012837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6724899" y="2431722"/>
            <a:ext cx="1702125" cy="16209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4232787" y="3016420"/>
            <a:ext cx="1651819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6891269" y="3000545"/>
            <a:ext cx="1505585" cy="15875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5895925" y="3016420"/>
            <a:ext cx="14406" cy="934116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6891269" y="3016420"/>
            <a:ext cx="0" cy="934116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4739318" y="2610465"/>
            <a:ext cx="833116" cy="3692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err="1">
                <a:solidFill>
                  <a:srgbClr val="FF0000"/>
                </a:solidFill>
              </a:rPr>
              <a:t>Ckt</a:t>
            </a:r>
            <a:r>
              <a:rPr lang="en-US" sz="1100" dirty="0">
                <a:solidFill>
                  <a:srgbClr val="FF0000"/>
                </a:solidFill>
              </a:rPr>
              <a:t> 2</a:t>
            </a:r>
          </a:p>
          <a:p>
            <a:pPr algn="ctr"/>
            <a:endParaRPr lang="en-US" sz="1100" dirty="0">
              <a:solidFill>
                <a:srgbClr val="FF0000"/>
              </a:solidFill>
            </a:endParaRPr>
          </a:p>
          <a:p>
            <a:pPr algn="ctr"/>
            <a:r>
              <a:rPr lang="en-US" sz="1100" dirty="0" err="1">
                <a:solidFill>
                  <a:srgbClr val="FF0000"/>
                </a:solidFill>
              </a:rPr>
              <a:t>Ckt</a:t>
            </a:r>
            <a:r>
              <a:rPr lang="en-US" sz="1100" dirty="0">
                <a:solidFill>
                  <a:srgbClr val="FF0000"/>
                </a:solidFill>
              </a:rPr>
              <a:t> 1</a:t>
            </a:r>
            <a:endParaRPr lang="en-IN" sz="1100" dirty="0">
              <a:solidFill>
                <a:srgbClr val="FF0000"/>
              </a:solidFill>
            </a:endParaRPr>
          </a:p>
          <a:p>
            <a:pPr algn="ctr"/>
            <a:endParaRPr lang="en-IN" sz="1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999018" y="665018"/>
            <a:ext cx="1519244" cy="85635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IN" sz="1800" b="1" dirty="0">
                <a:solidFill>
                  <a:schemeClr val="tx1"/>
                </a:solidFill>
              </a:rPr>
              <a:t>220/132/33 KV GSS Bhadrak</a:t>
            </a:r>
          </a:p>
        </p:txBody>
      </p:sp>
      <p:sp>
        <p:nvSpPr>
          <p:cNvPr id="5" name="Rectangle 4"/>
          <p:cNvSpPr/>
          <p:nvPr/>
        </p:nvSpPr>
        <p:spPr>
          <a:xfrm>
            <a:off x="2592334" y="2381201"/>
            <a:ext cx="1029948" cy="79288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IN" sz="1100" dirty="0">
                <a:solidFill>
                  <a:schemeClr val="tx1"/>
                </a:solidFill>
                <a:latin typeface="72 Black" panose="020B0A04030603020204" pitchFamily="34" charset="0"/>
                <a:cs typeface="72 Black" panose="020B0A04030603020204" pitchFamily="34" charset="0"/>
              </a:rPr>
              <a:t>400/220/33 KV GSS New Duburi</a:t>
            </a:r>
          </a:p>
        </p:txBody>
      </p:sp>
      <p:sp>
        <p:nvSpPr>
          <p:cNvPr id="6" name="Rectangle 5"/>
          <p:cNvSpPr/>
          <p:nvPr/>
        </p:nvSpPr>
        <p:spPr>
          <a:xfrm>
            <a:off x="9116290" y="2239010"/>
            <a:ext cx="1359269" cy="78867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IN" sz="1200" dirty="0">
                <a:solidFill>
                  <a:schemeClr val="tx1"/>
                </a:solidFill>
                <a:latin typeface="72 Black" panose="020B0A04030603020204" pitchFamily="34" charset="0"/>
                <a:cs typeface="72 Black" panose="020B0A04030603020204" pitchFamily="34" charset="0"/>
              </a:rPr>
              <a:t>220/132/33 KV GSS Balasore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6497782" y="1521372"/>
            <a:ext cx="0" cy="971666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636230" y="2480656"/>
            <a:ext cx="2335039" cy="24765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888814" y="1521372"/>
            <a:ext cx="0" cy="1009608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888814" y="2530980"/>
            <a:ext cx="2227476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 flipV="1">
            <a:off x="3636230" y="2911186"/>
            <a:ext cx="1148628" cy="8948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084618" y="3920836"/>
            <a:ext cx="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466725" y="498475"/>
            <a:ext cx="819150" cy="59563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>
                <a:solidFill>
                  <a:schemeClr val="bg1"/>
                </a:solidFill>
              </a:rPr>
              <a:t>AFTER</a:t>
            </a:r>
          </a:p>
        </p:txBody>
      </p:sp>
      <p:sp>
        <p:nvSpPr>
          <p:cNvPr id="3" name="Rectangle 2"/>
          <p:cNvSpPr/>
          <p:nvPr/>
        </p:nvSpPr>
        <p:spPr>
          <a:xfrm>
            <a:off x="4634910" y="2314920"/>
            <a:ext cx="663575" cy="3060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CKT 2</a:t>
            </a:r>
            <a:endParaRPr lang="en-IN" sz="1600" b="1" dirty="0">
              <a:solidFill>
                <a:schemeClr val="tx1"/>
              </a:solidFill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V="1">
            <a:off x="7819063" y="2904978"/>
            <a:ext cx="1336007" cy="5155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s 22"/>
          <p:cNvSpPr/>
          <p:nvPr/>
        </p:nvSpPr>
        <p:spPr>
          <a:xfrm>
            <a:off x="4059672" y="3516309"/>
            <a:ext cx="1855708" cy="104423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 Box 30"/>
          <p:cNvSpPr txBox="1"/>
          <p:nvPr/>
        </p:nvSpPr>
        <p:spPr>
          <a:xfrm>
            <a:off x="4198211" y="3677839"/>
            <a:ext cx="1607799" cy="77530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noAutofit/>
          </a:bodyPr>
          <a:lstStyle/>
          <a:p>
            <a:pPr algn="ctr"/>
            <a:r>
              <a:rPr lang="en-US" sz="1400" dirty="0">
                <a:latin typeface="72 Black" panose="020B0A04030603020204" pitchFamily="34" charset="0"/>
                <a:cs typeface="72 Black" panose="020B0A04030603020204" pitchFamily="34" charset="0"/>
              </a:rPr>
              <a:t>2x500MVA , 400/220KV GIS </a:t>
            </a:r>
            <a:r>
              <a:rPr lang="en-US" sz="1400" dirty="0" err="1">
                <a:latin typeface="72 Black" panose="020B0A04030603020204" pitchFamily="34" charset="0"/>
                <a:cs typeface="72 Black" panose="020B0A04030603020204" pitchFamily="34" charset="0"/>
              </a:rPr>
              <a:t>Ramakrushnapur</a:t>
            </a:r>
            <a:endParaRPr lang="en-US" sz="1400" dirty="0">
              <a:latin typeface="72 Black" panose="020B0A04030603020204" pitchFamily="34" charset="0"/>
              <a:cs typeface="72 Black" panose="020B0A04030603020204" pitchFamily="34" charset="0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 flipH="1">
            <a:off x="4742532" y="2920042"/>
            <a:ext cx="3115310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5810712" y="2480656"/>
            <a:ext cx="687070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2"/>
          <p:cNvSpPr/>
          <p:nvPr/>
        </p:nvSpPr>
        <p:spPr>
          <a:xfrm>
            <a:off x="5998845" y="2755265"/>
            <a:ext cx="796290" cy="272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CKT1</a:t>
            </a:r>
            <a:endParaRPr lang="en-IN" sz="1600" b="1" dirty="0">
              <a:solidFill>
                <a:schemeClr val="tx1"/>
              </a:solidFill>
            </a:endParaRPr>
          </a:p>
        </p:txBody>
      </p:sp>
      <p:sp>
        <p:nvSpPr>
          <p:cNvPr id="49" name="Rectangle 4"/>
          <p:cNvSpPr/>
          <p:nvPr/>
        </p:nvSpPr>
        <p:spPr>
          <a:xfrm>
            <a:off x="790507" y="2339397"/>
            <a:ext cx="1286510" cy="86504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IN" sz="1200" dirty="0">
                <a:solidFill>
                  <a:schemeClr val="tx1"/>
                </a:solidFill>
                <a:latin typeface="72 Black" panose="020B0A04030603020204" pitchFamily="34" charset="0"/>
                <a:cs typeface="72 Black" panose="020B0A04030603020204" pitchFamily="34" charset="0"/>
              </a:rPr>
              <a:t>400/220 KV GSS </a:t>
            </a:r>
            <a:r>
              <a:rPr lang="en-US" altLang="en-IN" sz="1200" dirty="0">
                <a:solidFill>
                  <a:schemeClr val="tx1"/>
                </a:solidFill>
                <a:latin typeface="72 Black" panose="020B0A04030603020204" pitchFamily="34" charset="0"/>
                <a:cs typeface="72 Black" panose="020B0A04030603020204" pitchFamily="34" charset="0"/>
              </a:rPr>
              <a:t>Kuchei</a:t>
            </a:r>
          </a:p>
        </p:txBody>
      </p:sp>
      <p:sp>
        <p:nvSpPr>
          <p:cNvPr id="50" name="Rectangle 4"/>
          <p:cNvSpPr/>
          <p:nvPr/>
        </p:nvSpPr>
        <p:spPr>
          <a:xfrm>
            <a:off x="1548765" y="5467350"/>
            <a:ext cx="1757680" cy="8636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IN" sz="1800" b="1" dirty="0">
                <a:solidFill>
                  <a:schemeClr val="tx1"/>
                </a:solidFill>
              </a:rPr>
              <a:t>400/220 KV GSS </a:t>
            </a:r>
            <a:r>
              <a:rPr lang="en-US" altLang="en-US" sz="1800" b="1" dirty="0">
                <a:solidFill>
                  <a:schemeClr val="tx1"/>
                </a:solidFill>
              </a:rPr>
              <a:t>Pandiabil</a:t>
            </a:r>
          </a:p>
        </p:txBody>
      </p:sp>
      <p:cxnSp>
        <p:nvCxnSpPr>
          <p:cNvPr id="51" name="Straight Connector 50"/>
          <p:cNvCxnSpPr/>
          <p:nvPr/>
        </p:nvCxnSpPr>
        <p:spPr>
          <a:xfrm flipH="1" flipV="1">
            <a:off x="1548130" y="3165821"/>
            <a:ext cx="236220" cy="522605"/>
          </a:xfrm>
          <a:prstGeom prst="line">
            <a:avLst/>
          </a:prstGeom>
          <a:ln w="28575">
            <a:solidFill>
              <a:schemeClr val="accent6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1952452" y="3913389"/>
            <a:ext cx="2132979" cy="1502"/>
          </a:xfrm>
          <a:prstGeom prst="line">
            <a:avLst/>
          </a:prstGeom>
          <a:ln w="28575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 flipV="1">
            <a:off x="1756238" y="3659621"/>
            <a:ext cx="2322284" cy="51665"/>
          </a:xfrm>
          <a:prstGeom prst="line">
            <a:avLst/>
          </a:prstGeom>
          <a:ln w="28575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 flipV="1">
            <a:off x="1981835" y="3933536"/>
            <a:ext cx="854075" cy="1570990"/>
          </a:xfrm>
          <a:prstGeom prst="line">
            <a:avLst/>
          </a:prstGeom>
          <a:ln w="28575">
            <a:solidFill>
              <a:schemeClr val="accent6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 flipV="1">
            <a:off x="1177290" y="3188681"/>
            <a:ext cx="775335" cy="1412875"/>
          </a:xfrm>
          <a:prstGeom prst="line">
            <a:avLst/>
          </a:prstGeom>
          <a:ln w="28575">
            <a:solidFill>
              <a:schemeClr val="accent6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stCxn id="31" idx="1"/>
          </p:cNvCxnSpPr>
          <p:nvPr/>
        </p:nvCxnSpPr>
        <p:spPr>
          <a:xfrm flipH="1">
            <a:off x="1961979" y="4065492"/>
            <a:ext cx="2236232" cy="536468"/>
          </a:xfrm>
          <a:prstGeom prst="line">
            <a:avLst/>
          </a:prstGeom>
          <a:ln w="28575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2138680" y="4826346"/>
            <a:ext cx="294640" cy="648335"/>
          </a:xfrm>
          <a:prstGeom prst="line">
            <a:avLst/>
          </a:prstGeom>
          <a:ln w="28575">
            <a:solidFill>
              <a:schemeClr val="accent6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>
            <a:off x="2119458" y="4275022"/>
            <a:ext cx="1985829" cy="523153"/>
          </a:xfrm>
          <a:prstGeom prst="line">
            <a:avLst/>
          </a:prstGeom>
          <a:ln w="28575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2"/>
          <p:cNvSpPr/>
          <p:nvPr/>
        </p:nvSpPr>
        <p:spPr>
          <a:xfrm>
            <a:off x="1108710" y="5255260"/>
            <a:ext cx="973455" cy="86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400KV CKT2</a:t>
            </a:r>
          </a:p>
        </p:txBody>
      </p:sp>
      <p:sp>
        <p:nvSpPr>
          <p:cNvPr id="63" name="Rectangle 2"/>
          <p:cNvSpPr/>
          <p:nvPr/>
        </p:nvSpPr>
        <p:spPr>
          <a:xfrm>
            <a:off x="3161030" y="3334385"/>
            <a:ext cx="852805" cy="2368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tx1"/>
                </a:solidFill>
              </a:rPr>
              <a:t>400KV CKT1</a:t>
            </a:r>
          </a:p>
        </p:txBody>
      </p:sp>
      <p:cxnSp>
        <p:nvCxnSpPr>
          <p:cNvPr id="24" name="Elbow Connector 23"/>
          <p:cNvCxnSpPr/>
          <p:nvPr/>
        </p:nvCxnSpPr>
        <p:spPr>
          <a:xfrm flipH="1">
            <a:off x="5930402" y="1036897"/>
            <a:ext cx="1557816" cy="2887518"/>
          </a:xfrm>
          <a:prstGeom prst="bentConnector4">
            <a:avLst>
              <a:gd name="adj1" fmla="val -234790"/>
              <a:gd name="adj2" fmla="val 100003"/>
            </a:avLst>
          </a:prstGeom>
          <a:ln w="285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Elbow Connector 98"/>
          <p:cNvCxnSpPr/>
          <p:nvPr/>
        </p:nvCxnSpPr>
        <p:spPr>
          <a:xfrm rot="10800000">
            <a:off x="5930404" y="4150475"/>
            <a:ext cx="5468069" cy="1"/>
          </a:xfrm>
          <a:prstGeom prst="bentConnector3">
            <a:avLst>
              <a:gd name="adj1" fmla="val 50000"/>
            </a:avLst>
          </a:prstGeom>
          <a:ln w="285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Elbow Connector 104"/>
          <p:cNvCxnSpPr/>
          <p:nvPr/>
        </p:nvCxnSpPr>
        <p:spPr>
          <a:xfrm>
            <a:off x="7518262" y="796290"/>
            <a:ext cx="3880211" cy="3354185"/>
          </a:xfrm>
          <a:prstGeom prst="bentConnector3">
            <a:avLst>
              <a:gd name="adj1" fmla="val 99569"/>
            </a:avLst>
          </a:prstGeom>
          <a:ln w="285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4173220" y="5631366"/>
            <a:ext cx="1547356" cy="80288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b="1" dirty="0" smtClean="0">
                <a:solidFill>
                  <a:schemeClr val="tx1"/>
                </a:solidFill>
              </a:rPr>
              <a:t>220/33 KV  GIS </a:t>
            </a:r>
            <a:r>
              <a:rPr lang="en-IN" sz="1400" b="1" dirty="0" err="1" smtClean="0">
                <a:solidFill>
                  <a:schemeClr val="tx1"/>
                </a:solidFill>
              </a:rPr>
              <a:t>Bhandaripokhari</a:t>
            </a:r>
            <a:endParaRPr lang="en-IN" sz="1400" b="1" dirty="0">
              <a:solidFill>
                <a:schemeClr val="tx1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4784858" y="4560542"/>
            <a:ext cx="0" cy="1070824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177122" y="4574516"/>
            <a:ext cx="17708" cy="1056850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38" descr="C:\Users\OPTCL\Downloads\ChatGPT Image Jan 12, 2026, 05_52_17 PM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7680" y="4267401"/>
            <a:ext cx="4222231" cy="239989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" name="Straight Connector 7"/>
          <p:cNvCxnSpPr/>
          <p:nvPr/>
        </p:nvCxnSpPr>
        <p:spPr>
          <a:xfrm>
            <a:off x="9626138" y="3027680"/>
            <a:ext cx="16626" cy="231394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9942022" y="3027680"/>
            <a:ext cx="16625" cy="231394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9266664" y="5255260"/>
            <a:ext cx="1322634" cy="889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 smtClean="0">
                <a:solidFill>
                  <a:schemeClr val="tx1"/>
                </a:solidFill>
              </a:rPr>
              <a:t>400/220 KV GSS, BAISINGA</a:t>
            </a:r>
            <a:endParaRPr lang="en-IN" b="1" dirty="0">
              <a:solidFill>
                <a:schemeClr val="tx1"/>
              </a:solidFill>
            </a:endParaRPr>
          </a:p>
        </p:txBody>
      </p:sp>
      <p:cxnSp>
        <p:nvCxnSpPr>
          <p:cNvPr id="13" name="Elbow Connector 12"/>
          <p:cNvCxnSpPr/>
          <p:nvPr/>
        </p:nvCxnSpPr>
        <p:spPr>
          <a:xfrm rot="5400000">
            <a:off x="4852472" y="3796900"/>
            <a:ext cx="2913201" cy="1159486"/>
          </a:xfrm>
          <a:prstGeom prst="bentConnector3">
            <a:avLst>
              <a:gd name="adj1" fmla="val 99518"/>
            </a:avLst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6"/>
          <p:cNvCxnSpPr>
            <a:endCxn id="2" idx="3"/>
          </p:cNvCxnSpPr>
          <p:nvPr/>
        </p:nvCxnSpPr>
        <p:spPr>
          <a:xfrm rot="5400000">
            <a:off x="4946015" y="3694603"/>
            <a:ext cx="3112768" cy="1563646"/>
          </a:xfrm>
          <a:prstGeom prst="bentConnector2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3752610" y="2751309"/>
            <a:ext cx="20947" cy="3915785"/>
          </a:xfrm>
          <a:prstGeom prst="line">
            <a:avLst/>
          </a:prstGeom>
          <a:ln w="127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3756602" y="2755265"/>
            <a:ext cx="3917731" cy="0"/>
          </a:xfrm>
          <a:prstGeom prst="line">
            <a:avLst/>
          </a:prstGeom>
          <a:ln w="127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7652246" y="2742883"/>
            <a:ext cx="22087" cy="3940550"/>
          </a:xfrm>
          <a:prstGeom prst="line">
            <a:avLst/>
          </a:prstGeom>
          <a:ln w="127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V="1">
            <a:off x="3767959" y="6667094"/>
            <a:ext cx="3906374" cy="16340"/>
          </a:xfrm>
          <a:prstGeom prst="line">
            <a:avLst/>
          </a:prstGeom>
          <a:ln w="127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92606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77</Words>
  <Application>Microsoft Office PowerPoint</Application>
  <PresentationFormat>Widescreen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72 Black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OPTCL</dc:creator>
  <cp:lastModifiedBy>OPTCL</cp:lastModifiedBy>
  <cp:revision>34</cp:revision>
  <dcterms:created xsi:type="dcterms:W3CDTF">2024-12-04T11:12:00Z</dcterms:created>
  <dcterms:modified xsi:type="dcterms:W3CDTF">2026-03-06T11:58:40Z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F7069D76CC604F8C9F9B47CF54C0A37E_13</vt:lpwstr>
  </property>
  <property fmtid="{D5CDD505-2E9C-101B-9397-08002B2CF9AE}" pid="3" name="KSOProductBuildVer">
    <vt:lpwstr>1033-12.2.0.22222</vt:lpwstr>
  </property>
</Properties>
</file>